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Montserrat" pitchFamily="2" charset="77"/>
      <p:regular r:id="rId13"/>
      <p:bold r:id="rId14"/>
      <p:italic r:id="rId15"/>
      <p:boldItalic r:id="rId16"/>
    </p:embeddedFont>
    <p:embeddedFont>
      <p:font typeface="Montserrat ExtraBold" pitchFamily="2" charset="77"/>
      <p:bold r:id="rId17"/>
      <p:boldItalic r:id="rId18"/>
    </p:embeddedFont>
    <p:embeddedFont>
      <p:font typeface="Montserrat Light" pitchFamily="2" charset="77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5"/>
    <p:restoredTop sz="94746"/>
  </p:normalViewPr>
  <p:slideViewPr>
    <p:cSldViewPr snapToGrid="0" snapToObjects="1">
      <p:cViewPr varScale="1">
        <p:scale>
          <a:sx n="119" d="100"/>
          <a:sy n="119" d="100"/>
        </p:scale>
        <p:origin x="1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7b319ff6a_1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7b319ff6a_1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7b319ff6a_2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7b319ff6a_2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b319ff6a_2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b319ff6a_2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7b319ff6a_1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7b319ff6a_1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7b319ff6a_1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7b319ff6a_1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683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1pPr>
            <a:lvl2pPr marL="914400" lvl="1" indent="-368300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2pPr>
            <a:lvl3pPr marL="1371600" lvl="2" indent="-368300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3pPr>
            <a:lvl4pPr marL="1828800" lvl="3" indent="-368300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4pPr>
            <a:lvl5pPr marL="2286000" lvl="4" indent="-368300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5pPr>
            <a:lvl6pPr marL="2743200" lvl="5" indent="-368300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6pPr>
            <a:lvl7pPr marL="3200400" lvl="6" indent="-368300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7pPr>
            <a:lvl8pPr marL="3657600" lvl="7" indent="-368300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8pPr>
            <a:lvl9pPr marL="4114800" lvl="8" indent="-368300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228600" algn="ctr"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regoryfaletto.com/2019/05/19/our-entry-in-the-ocrug-hackathon-2019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tsdr.cdc.gov/csem/nitrate_2013/docs/nitrite.pdf" TargetMode="External"/><Relationship Id="rId5" Type="http://schemas.openxmlformats.org/officeDocument/2006/relationships/hyperlink" Target="https://www.ncbi.nlm.nih.gov/pubmed/21962832" TargetMode="External"/><Relationship Id="rId4" Type="http://schemas.openxmlformats.org/officeDocument/2006/relationships/hyperlink" Target="https://www.sciencedirect.com/science/article/pii/S0013935102943380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SAVE THE W        LD</a:t>
            </a:r>
            <a:endParaRPr sz="3000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300" y="2240837"/>
            <a:ext cx="854000" cy="6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body" idx="4294967295"/>
          </p:nvPr>
        </p:nvSpPr>
        <p:spPr>
          <a:xfrm>
            <a:off x="1064312" y="4328659"/>
            <a:ext cx="7315894" cy="7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 dirty="0">
                <a:latin typeface="Montserrat"/>
                <a:ea typeface="Montserrat"/>
                <a:cs typeface="Montserrat"/>
                <a:sym typeface="Montserrat"/>
              </a:rPr>
              <a:t>Greg </a:t>
            </a:r>
            <a:r>
              <a:rPr lang="en" sz="1200" b="1" dirty="0" err="1">
                <a:latin typeface="Montserrat"/>
                <a:ea typeface="Montserrat"/>
                <a:cs typeface="Montserrat"/>
                <a:sym typeface="Montserrat"/>
              </a:rPr>
              <a:t>Faletto</a:t>
            </a:r>
            <a:r>
              <a:rPr lang="en" sz="1200" b="1" dirty="0">
                <a:latin typeface="Montserrat"/>
                <a:ea typeface="Montserrat"/>
                <a:cs typeface="Montserrat"/>
                <a:sym typeface="Montserrat"/>
              </a:rPr>
              <a:t>     Javier </a:t>
            </a:r>
            <a:r>
              <a:rPr lang="en" sz="1200" b="1" dirty="0" err="1">
                <a:latin typeface="Montserrat"/>
                <a:ea typeface="Montserrat"/>
                <a:cs typeface="Montserrat"/>
                <a:sym typeface="Montserrat"/>
              </a:rPr>
              <a:t>Orraca</a:t>
            </a:r>
            <a:r>
              <a:rPr lang="en" sz="1200" b="1" dirty="0">
                <a:latin typeface="Montserrat"/>
                <a:ea typeface="Montserrat"/>
                <a:cs typeface="Montserrat"/>
                <a:sym typeface="Montserrat"/>
              </a:rPr>
              <a:t>      Shruhi Desai    Sam Park     </a:t>
            </a:r>
            <a:r>
              <a:rPr lang="en" sz="1200" b="1" dirty="0" err="1">
                <a:latin typeface="Montserrat"/>
                <a:ea typeface="Montserrat"/>
                <a:cs typeface="Montserrat"/>
                <a:sym typeface="Montserrat"/>
              </a:rPr>
              <a:t>Faizan</a:t>
            </a:r>
            <a:r>
              <a:rPr lang="en" sz="1200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 b="1" dirty="0" err="1">
                <a:latin typeface="Montserrat"/>
                <a:ea typeface="Montserrat"/>
                <a:cs typeface="Montserrat"/>
                <a:sym typeface="Montserrat"/>
              </a:rPr>
              <a:t>Haque</a:t>
            </a:r>
            <a:endParaRPr sz="12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body" idx="1"/>
          </p:nvPr>
        </p:nvSpPr>
        <p:spPr>
          <a:xfrm>
            <a:off x="3667325" y="838075"/>
            <a:ext cx="5095800" cy="2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DETAILS OF OUR PRESENTATION: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u="sng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https://gregoryfaletto.com/2019/05/19/our-entry-in-the-ocrug-hackathon-2019/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3485975" y="3715625"/>
            <a:ext cx="52773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References: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aseline="30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https://www.sciencedirect.com/science/article/pii/S0013935102943380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aseline="30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Gender and age differences in mixed metal exposure and urinary excretion. </a:t>
            </a:r>
            <a:r>
              <a:rPr lang="en" sz="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https://www.ncbi.nlm.nih.gov/pubmed/21962832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aseline="30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</a:t>
            </a: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Nitrate/Nitrite Toxicity </a:t>
            </a:r>
            <a:r>
              <a:rPr lang="en" sz="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https://www.atsdr.cdc.gov/csem/nitrate_2013/docs/nitrite.pdf</a:t>
            </a:r>
            <a:endParaRPr sz="7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493575" y="911700"/>
            <a:ext cx="24420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 PEOPLE IN POOR/FAIR HEALTH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2010-2018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896" y="818525"/>
            <a:ext cx="5759379" cy="342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900" y="818525"/>
            <a:ext cx="5759376" cy="336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9900" y="818525"/>
            <a:ext cx="5759376" cy="341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9900" y="818525"/>
            <a:ext cx="5759375" cy="338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9900" y="818525"/>
            <a:ext cx="5759376" cy="342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9900" y="818525"/>
            <a:ext cx="5759376" cy="339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69900" y="818525"/>
            <a:ext cx="5759374" cy="339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69900" y="818525"/>
            <a:ext cx="5759376" cy="339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69900" y="818525"/>
            <a:ext cx="5759374" cy="336844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>
            <a:off x="2176950" y="3098874"/>
            <a:ext cx="675807" cy="527763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2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4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699000" y="1229600"/>
            <a:ext cx="2020800" cy="30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HEALTH IMPACTS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(% PEOPLE IN FAIR OR POOR HEALTH)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CALIFORNIA COUNTY WISE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3542650" y="423725"/>
            <a:ext cx="18906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DEPENDING ON:</a:t>
            </a: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</p:txBody>
      </p:sp>
      <p:sp>
        <p:nvSpPr>
          <p:cNvPr id="88" name="Google Shape;88;p15"/>
          <p:cNvSpPr/>
          <p:nvPr/>
        </p:nvSpPr>
        <p:spPr>
          <a:xfrm>
            <a:off x="3766394" y="3255577"/>
            <a:ext cx="548697" cy="508032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3427725" y="1321900"/>
            <a:ext cx="1159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Population over 65</a:t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722050" y="1468325"/>
            <a:ext cx="548681" cy="508025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4607975" y="1855300"/>
            <a:ext cx="7644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Rurality</a:t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3766392" y="2113285"/>
            <a:ext cx="548677" cy="508040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3614000" y="2506275"/>
            <a:ext cx="9507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Earnings</a:t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4725744" y="2646670"/>
            <a:ext cx="548697" cy="50802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4466250" y="3039675"/>
            <a:ext cx="1159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Pollutant levels (uG/L)</a:t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3861290" y="858750"/>
            <a:ext cx="292371" cy="508017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3507950" y="3703975"/>
            <a:ext cx="10656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% White Population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700" y="550550"/>
            <a:ext cx="3460947" cy="38372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1719901" y="1100631"/>
            <a:ext cx="494806" cy="508064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3893775" y="753975"/>
            <a:ext cx="3842238" cy="3759481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4294967295"/>
          </p:nvPr>
        </p:nvSpPr>
        <p:spPr>
          <a:xfrm>
            <a:off x="900750" y="476700"/>
            <a:ext cx="2827800" cy="419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Insights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277" y="946523"/>
            <a:ext cx="3478074" cy="28126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8" name="Google Shape;108;p16"/>
          <p:cNvSpPr/>
          <p:nvPr/>
        </p:nvSpPr>
        <p:spPr>
          <a:xfrm>
            <a:off x="2724763" y="1970548"/>
            <a:ext cx="907777" cy="994794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169800" y="4353425"/>
            <a:ext cx="8804400" cy="7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515925" y="2821288"/>
            <a:ext cx="2485500" cy="1033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GAM</a:t>
            </a:r>
            <a:endParaRPr sz="4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1673261" y="1339948"/>
            <a:ext cx="1145591" cy="1160843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7" name="Google Shape;117;p17"/>
          <p:cNvSpPr/>
          <p:nvPr/>
        </p:nvSpPr>
        <p:spPr>
          <a:xfrm rot="1473024">
            <a:off x="631655" y="1919553"/>
            <a:ext cx="669785" cy="65243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1451691" y="1229012"/>
            <a:ext cx="293240" cy="28495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9" name="Google Shape;119;p17"/>
          <p:cNvSpPr/>
          <p:nvPr/>
        </p:nvSpPr>
        <p:spPr>
          <a:xfrm rot="2487194">
            <a:off x="1263111" y="2521964"/>
            <a:ext cx="208629" cy="20273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275" y="304800"/>
            <a:ext cx="4691299" cy="437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3893775" y="753975"/>
            <a:ext cx="3842238" cy="391274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4294967295"/>
          </p:nvPr>
        </p:nvSpPr>
        <p:spPr>
          <a:xfrm>
            <a:off x="900750" y="476700"/>
            <a:ext cx="2827800" cy="419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Insights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2724763" y="1970548"/>
            <a:ext cx="907777" cy="994794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625" y="939125"/>
            <a:ext cx="3551550" cy="294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AC56A"/>
            </a:gs>
            <a:gs pos="100000">
              <a:srgbClr val="637736"/>
            </a:gs>
          </a:gsLst>
          <a:lin ang="5400012" scaled="0"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Violations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 to </a:t>
            </a:r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325" y="146875"/>
            <a:ext cx="4873569" cy="20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/>
          <p:nvPr/>
        </p:nvSpPr>
        <p:spPr>
          <a:xfrm>
            <a:off x="1968077" y="2822252"/>
            <a:ext cx="751699" cy="710047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625" y="2366575"/>
            <a:ext cx="4222141" cy="260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169800" y="4353425"/>
            <a:ext cx="8804400" cy="7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1821832" y="1815902"/>
            <a:ext cx="899794" cy="860496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3894500" y="1140300"/>
            <a:ext cx="4840200" cy="280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◦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Nitrate, Arsenic and other metal tend to affect infants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◦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Research for poisoning effects on gender required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ctrTitle" idx="4294967295"/>
          </p:nvPr>
        </p:nvSpPr>
        <p:spPr>
          <a:xfrm>
            <a:off x="647100" y="2112645"/>
            <a:ext cx="7949100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THANKS!</a:t>
            </a:r>
            <a:endParaRPr sz="3600"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4294967295"/>
          </p:nvPr>
        </p:nvSpPr>
        <p:spPr>
          <a:xfrm>
            <a:off x="647100" y="3218734"/>
            <a:ext cx="7949100" cy="15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Any questions?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4162800" y="1287775"/>
            <a:ext cx="1073858" cy="979169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</Words>
  <Application>Microsoft Macintosh PowerPoint</Application>
  <PresentationFormat>On-screen Show (16:9)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 ExtraBold</vt:lpstr>
      <vt:lpstr>Montserrat</vt:lpstr>
      <vt:lpstr>Arial</vt:lpstr>
      <vt:lpstr>Montserrat Light</vt:lpstr>
      <vt:lpstr>Juliet template</vt:lpstr>
      <vt:lpstr>SAVE THE W        LD</vt:lpstr>
      <vt:lpstr>% PEOPLE IN POOR/FAIR HEALTH FROM 2010-2018</vt:lpstr>
      <vt:lpstr>HEALTH IMPACTS (% PEOPLE IN FAIR OR POOR HEALTH)  CALIFORNIA COUNTY WISE </vt:lpstr>
      <vt:lpstr>PowerPoint Presentation</vt:lpstr>
      <vt:lpstr>PowerPoint Presentation</vt:lpstr>
      <vt:lpstr>PowerPoint Presentation</vt:lpstr>
      <vt:lpstr>Number of Violations Due to </vt:lpstr>
      <vt:lpstr>Future</vt:lpstr>
      <vt:lpstr>THANKS!</vt:lpstr>
      <vt:lpstr>APPENDIX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SAVE THE W        LD</dc:title>
  <cp:lastModifiedBy>Shruhi Desai-MSBA19</cp:lastModifiedBy>
  <cp:revision>1</cp:revision>
  <dcterms:modified xsi:type="dcterms:W3CDTF">2019-05-19T20:39:32Z</dcterms:modified>
</cp:coreProperties>
</file>